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BBB"/>
    <a:srgbClr val="00A4DE"/>
    <a:srgbClr val="21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1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53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2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06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63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9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1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99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C733-FC79-48A2-8AD3-6A5C39D3D15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A85E-CAD4-42BA-ABB3-7EAD7AB89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44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37935" y="548680"/>
            <a:ext cx="7272808" cy="3096344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7168" y="764704"/>
            <a:ext cx="6269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日本リンパ浮腫学会総会</a:t>
            </a:r>
            <a:endParaRPr kumimoji="1" lang="en-US" altLang="ja-JP" sz="3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5393" y="2594989"/>
            <a:ext cx="5173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FF00"/>
                </a:solidFill>
              </a:rPr>
              <a:t>筆頭演者名：　　○○　　○○</a:t>
            </a:r>
            <a:endParaRPr kumimoji="1" lang="ja-JP" alt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47" y="4725144"/>
            <a:ext cx="8789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全ての共同演者を代表し、本発表演題に関連し</a:t>
            </a:r>
            <a:endParaRPr kumimoji="1" lang="en-US" altLang="ja-JP" sz="32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開示すべき</a:t>
            </a:r>
            <a:r>
              <a:rPr kumimoji="1" lang="en-US" altLang="ja-JP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kumimoji="1" lang="ja-JP" altLang="en-US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関係などにある企業などはありません。</a:t>
            </a:r>
            <a:endParaRPr kumimoji="1" lang="ja-JP" altLang="en-US" sz="32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9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MACC-22-PC</cp:lastModifiedBy>
  <cp:revision>15</cp:revision>
  <cp:lastPrinted>2017-06-15T07:43:45Z</cp:lastPrinted>
  <dcterms:created xsi:type="dcterms:W3CDTF">2017-06-15T03:11:12Z</dcterms:created>
  <dcterms:modified xsi:type="dcterms:W3CDTF">2018-08-17T07:44:25Z</dcterms:modified>
</cp:coreProperties>
</file>